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6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78" d="100"/>
          <a:sy n="78" d="100"/>
        </p:scale>
        <p:origin x="8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e-sfera.hr/dodatni-digitalni-sadrzaji/e4485cb5-8386-4cfa-8606-1f9ce0aaf803/assets/audio/57_pet_shop.mp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ordwall.net/resource/261677/pet-sho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e4485cb5-8386-4cfa-8606-1f9ce0aaf803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7: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On top of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/>
              <a:t>At the pet shop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3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E9251B71-A0BB-454F-9F3F-54B197CAF5AD}"/>
              </a:ext>
            </a:extLst>
          </p:cNvPr>
          <p:cNvSpPr txBox="1"/>
          <p:nvPr/>
        </p:nvSpPr>
        <p:spPr>
          <a:xfrm>
            <a:off x="671209" y="729259"/>
            <a:ext cx="103113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How </a:t>
            </a:r>
            <a:r>
              <a:rPr lang="hr-HR" sz="2400" dirty="0" err="1"/>
              <a:t>many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go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pet shop </a:t>
            </a:r>
            <a:r>
              <a:rPr lang="hr-HR" sz="2400" dirty="0" err="1"/>
              <a:t>regularly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buy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a </a:t>
            </a:r>
            <a:r>
              <a:rPr lang="hr-HR" sz="2400" dirty="0" err="1"/>
              <a:t>dog</a:t>
            </a:r>
            <a:r>
              <a:rPr lang="hr-HR" sz="2400" dirty="0"/>
              <a:t> </a:t>
            </a:r>
            <a:r>
              <a:rPr lang="hr-HR" sz="2400" dirty="0" err="1"/>
              <a:t>need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a </a:t>
            </a:r>
            <a:r>
              <a:rPr lang="hr-HR" sz="2400" dirty="0" err="1"/>
              <a:t>cat</a:t>
            </a:r>
            <a:r>
              <a:rPr lang="hr-HR" sz="2400" dirty="0"/>
              <a:t> </a:t>
            </a:r>
            <a:r>
              <a:rPr lang="hr-HR" sz="2400" dirty="0" err="1"/>
              <a:t>need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a </a:t>
            </a:r>
            <a:r>
              <a:rPr lang="hr-HR" sz="2400" dirty="0" err="1"/>
              <a:t>fish</a:t>
            </a:r>
            <a:r>
              <a:rPr lang="hr-HR" sz="2400" dirty="0"/>
              <a:t> </a:t>
            </a:r>
            <a:r>
              <a:rPr lang="hr-HR" sz="2400" dirty="0" err="1"/>
              <a:t>or</a:t>
            </a:r>
            <a:r>
              <a:rPr lang="hr-HR" sz="2400" dirty="0"/>
              <a:t> a </a:t>
            </a:r>
            <a:r>
              <a:rPr lang="hr-HR" sz="2400" dirty="0" err="1"/>
              <a:t>turtle</a:t>
            </a:r>
            <a:r>
              <a:rPr lang="hr-HR" sz="2400" dirty="0"/>
              <a:t> </a:t>
            </a:r>
            <a:r>
              <a:rPr lang="hr-HR" sz="2400" dirty="0" err="1"/>
              <a:t>or</a:t>
            </a:r>
            <a:r>
              <a:rPr lang="hr-HR" sz="2400" dirty="0"/>
              <a:t> a </a:t>
            </a:r>
            <a:r>
              <a:rPr lang="hr-HR" sz="2400" dirty="0" err="1"/>
              <a:t>rabbit</a:t>
            </a:r>
            <a:r>
              <a:rPr lang="hr-HR" sz="2400" dirty="0"/>
              <a:t>?</a:t>
            </a:r>
          </a:p>
        </p:txBody>
      </p:sp>
      <p:pic>
        <p:nvPicPr>
          <p:cNvPr id="3" name="Picture 2" descr="A dog lying on the floor">
            <a:extLst>
              <a:ext uri="{FF2B5EF4-FFF2-40B4-BE49-F238E27FC236}">
                <a16:creationId xmlns:a16="http://schemas.microsoft.com/office/drawing/2014/main" id="{2CF4B088-9F87-F1CE-C87E-E9A004B11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0759"/>
            <a:ext cx="5755379" cy="462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2C7E2F0-22EC-48C7-A265-138C08D96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7637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424AF02-52E9-49BA-AD52-063E7F57A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3169"/>
            <a:ext cx="12192000" cy="5447086"/>
          </a:xfrm>
          <a:prstGeom prst="rect">
            <a:avLst/>
          </a:prstGeom>
          <a:ln w="44450">
            <a:solidFill>
              <a:srgbClr val="C00000"/>
            </a:solidFill>
          </a:ln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5F5E998B-95A4-41B2-88DB-6443C5326230}"/>
              </a:ext>
            </a:extLst>
          </p:cNvPr>
          <p:cNvSpPr txBox="1"/>
          <p:nvPr/>
        </p:nvSpPr>
        <p:spPr>
          <a:xfrm>
            <a:off x="3142034" y="5884831"/>
            <a:ext cx="222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leash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7BBF8E7-F3C1-4AC9-ADD1-8EA41694D030}"/>
              </a:ext>
            </a:extLst>
          </p:cNvPr>
          <p:cNvSpPr txBox="1"/>
          <p:nvPr/>
        </p:nvSpPr>
        <p:spPr>
          <a:xfrm>
            <a:off x="5196731" y="4470662"/>
            <a:ext cx="222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rgbClr val="FF9900"/>
                </a:solidFill>
              </a:rPr>
              <a:t> vet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BE8EEC5-2B7B-4972-A823-DD27932024B5}"/>
              </a:ext>
            </a:extLst>
          </p:cNvPr>
          <p:cNvSpPr txBox="1"/>
          <p:nvPr/>
        </p:nvSpPr>
        <p:spPr>
          <a:xfrm>
            <a:off x="609600" y="4470662"/>
            <a:ext cx="222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a pet carrier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7449081-76A3-48C9-816A-1C61C160BF3C}"/>
              </a:ext>
            </a:extLst>
          </p:cNvPr>
          <p:cNvSpPr txBox="1"/>
          <p:nvPr/>
        </p:nvSpPr>
        <p:spPr>
          <a:xfrm>
            <a:off x="9964366" y="4456873"/>
            <a:ext cx="222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food bowl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0CB1238-BA1B-4F22-8DA3-F565BD758791}"/>
              </a:ext>
            </a:extLst>
          </p:cNvPr>
          <p:cNvSpPr txBox="1"/>
          <p:nvPr/>
        </p:nvSpPr>
        <p:spPr>
          <a:xfrm>
            <a:off x="7736732" y="5884830"/>
            <a:ext cx="222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    collar</a:t>
            </a:r>
          </a:p>
        </p:txBody>
      </p:sp>
    </p:spTree>
    <p:extLst>
      <p:ext uri="{BB962C8B-B14F-4D97-AF65-F5344CB8AC3E}">
        <p14:creationId xmlns:p14="http://schemas.microsoft.com/office/powerpoint/2010/main" val="241824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7BBAC6C-6E3F-4EE9-AB7A-D1282BFB8D9A}"/>
              </a:ext>
            </a:extLst>
          </p:cNvPr>
          <p:cNvSpPr txBox="1"/>
          <p:nvPr/>
        </p:nvSpPr>
        <p:spPr>
          <a:xfrm>
            <a:off x="463195" y="394798"/>
            <a:ext cx="1077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Where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think</a:t>
            </a:r>
            <a:r>
              <a:rPr lang="hr-HR" sz="2400" dirty="0"/>
              <a:t> Tia </a:t>
            </a:r>
            <a:r>
              <a:rPr lang="hr-HR" sz="2400" dirty="0" err="1"/>
              <a:t>is</a:t>
            </a:r>
            <a:r>
              <a:rPr lang="hr-HR" sz="2400" dirty="0"/>
              <a:t>?</a:t>
            </a:r>
          </a:p>
          <a:p>
            <a:endParaRPr lang="hr-HR" sz="2400" i="1" dirty="0"/>
          </a:p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she</a:t>
            </a:r>
            <a:r>
              <a:rPr lang="hr-HR" sz="2400" dirty="0"/>
              <a:t> </a:t>
            </a:r>
            <a:r>
              <a:rPr lang="hr-HR" sz="2400" dirty="0" err="1"/>
              <a:t>doing</a:t>
            </a:r>
            <a:r>
              <a:rPr lang="hr-HR" sz="2400" dirty="0"/>
              <a:t>?</a:t>
            </a:r>
          </a:p>
          <a:p>
            <a:endParaRPr lang="hr-HR" sz="2400" i="1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DA6C5AD-D279-41D2-BC94-1502EA13BDAB}"/>
              </a:ext>
            </a:extLst>
          </p:cNvPr>
          <p:cNvSpPr txBox="1"/>
          <p:nvPr/>
        </p:nvSpPr>
        <p:spPr>
          <a:xfrm>
            <a:off x="6101675" y="858745"/>
            <a:ext cx="5231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conversation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find</a:t>
            </a:r>
            <a:r>
              <a:rPr lang="hr-HR" sz="2400" dirty="0"/>
              <a:t> </a:t>
            </a:r>
            <a:r>
              <a:rPr lang="hr-HR" sz="2400" dirty="0" err="1"/>
              <a:t>out</a:t>
            </a:r>
            <a:r>
              <a:rPr lang="hr-HR" sz="2400" dirty="0"/>
              <a:t>.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5079274-D903-42FF-902C-A6C5D9F60E66}"/>
              </a:ext>
            </a:extLst>
          </p:cNvPr>
          <p:cNvSpPr txBox="1"/>
          <p:nvPr/>
        </p:nvSpPr>
        <p:spPr>
          <a:xfrm>
            <a:off x="8717199" y="1829995"/>
            <a:ext cx="30455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4"/>
              </a:rPr>
              <a:t>https://www.e-sfera.hr/dodatni-digitalni-sadrzaji/e4485cb5-8386-4cfa-8606-1f9ce0aaf803/assets/audio/57_pet_shop.mp3</a:t>
            </a:r>
            <a:r>
              <a:rPr lang="hr-HR"/>
              <a:t> </a:t>
            </a:r>
          </a:p>
        </p:txBody>
      </p:sp>
      <p:pic>
        <p:nvPicPr>
          <p:cNvPr id="9" name="57_pet_shop">
            <a:hlinkClick r:id="" action="ppaction://media"/>
            <a:extLst>
              <a:ext uri="{FF2B5EF4-FFF2-40B4-BE49-F238E27FC236}">
                <a16:creationId xmlns:a16="http://schemas.microsoft.com/office/drawing/2014/main" id="{C34D0779-E865-427D-A963-7C889E471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67865" y="1030561"/>
            <a:ext cx="487363" cy="48736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8E6FEB3-3F50-4157-8713-6EC212BE9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853" y="3206523"/>
            <a:ext cx="5286375" cy="3057525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33562B4F-62BF-402C-9393-85183F81891C}"/>
              </a:ext>
            </a:extLst>
          </p:cNvPr>
          <p:cNvSpPr txBox="1"/>
          <p:nvPr/>
        </p:nvSpPr>
        <p:spPr>
          <a:xfrm>
            <a:off x="974690" y="3762399"/>
            <a:ext cx="40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2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CAD6F75-1CBA-4970-ACBE-E50306D5D1BA}"/>
              </a:ext>
            </a:extLst>
          </p:cNvPr>
          <p:cNvSpPr txBox="1"/>
          <p:nvPr/>
        </p:nvSpPr>
        <p:spPr>
          <a:xfrm>
            <a:off x="974690" y="4205267"/>
            <a:ext cx="40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6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FCDFE0DE-E6E2-497E-8386-2616B140D801}"/>
              </a:ext>
            </a:extLst>
          </p:cNvPr>
          <p:cNvSpPr txBox="1"/>
          <p:nvPr/>
        </p:nvSpPr>
        <p:spPr>
          <a:xfrm>
            <a:off x="974690" y="5015482"/>
            <a:ext cx="40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5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2AE616D-8382-43B2-9B82-346E6278FAC0}"/>
              </a:ext>
            </a:extLst>
          </p:cNvPr>
          <p:cNvSpPr txBox="1"/>
          <p:nvPr/>
        </p:nvSpPr>
        <p:spPr>
          <a:xfrm>
            <a:off x="974690" y="5364032"/>
            <a:ext cx="40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3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D025B5D-7952-45E4-BCD8-F781781631FE}"/>
              </a:ext>
            </a:extLst>
          </p:cNvPr>
          <p:cNvSpPr txBox="1"/>
          <p:nvPr/>
        </p:nvSpPr>
        <p:spPr>
          <a:xfrm>
            <a:off x="974690" y="5745826"/>
            <a:ext cx="40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4</a:t>
            </a:r>
          </a:p>
        </p:txBody>
      </p:sp>
      <p:pic>
        <p:nvPicPr>
          <p:cNvPr id="18" name="57_pet_shop">
            <a:hlinkClick r:id="" action="ppaction://media"/>
            <a:extLst>
              <a:ext uri="{FF2B5EF4-FFF2-40B4-BE49-F238E27FC236}">
                <a16:creationId xmlns:a16="http://schemas.microsoft.com/office/drawing/2014/main" id="{EFD49E83-3A17-4ACF-9D11-4F7BAD72D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39190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30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30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4400192-E0F0-496A-96AC-F823F22AB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89" y="864091"/>
            <a:ext cx="10128891" cy="450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0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746F4B4-82F3-423C-9A49-80050E245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35089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2248F79-8C7C-400F-96DC-A9CA17300CD5}"/>
              </a:ext>
            </a:extLst>
          </p:cNvPr>
          <p:cNvSpPr txBox="1"/>
          <p:nvPr/>
        </p:nvSpPr>
        <p:spPr>
          <a:xfrm>
            <a:off x="5436158" y="391886"/>
            <a:ext cx="6049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 80.</a:t>
            </a:r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E681E96-46B5-45FD-A257-2EBDBB3A8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35" y="877629"/>
            <a:ext cx="8658958" cy="5755251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2590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10D3D1A-0DE0-49AF-A43E-17B45EB9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379" y="131792"/>
            <a:ext cx="8752113" cy="3453703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99D4C5E6-0FC2-4F76-AED7-FACD03A73CB1}"/>
              </a:ext>
            </a:extLst>
          </p:cNvPr>
          <p:cNvSpPr txBox="1"/>
          <p:nvPr/>
        </p:nvSpPr>
        <p:spPr>
          <a:xfrm>
            <a:off x="5599443" y="2988964"/>
            <a:ext cx="15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litter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8DE15D4-4079-401F-A845-7EE9AC48422E}"/>
              </a:ext>
            </a:extLst>
          </p:cNvPr>
          <p:cNvSpPr txBox="1"/>
          <p:nvPr/>
        </p:nvSpPr>
        <p:spPr>
          <a:xfrm>
            <a:off x="7210530" y="1884365"/>
            <a:ext cx="15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leash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7C46376-820B-4D04-A6C7-DCA3C7DA82D0}"/>
              </a:ext>
            </a:extLst>
          </p:cNvPr>
          <p:cNvSpPr txBox="1"/>
          <p:nvPr/>
        </p:nvSpPr>
        <p:spPr>
          <a:xfrm>
            <a:off x="6421734" y="2266829"/>
            <a:ext cx="15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bowl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630941E-9FB6-4B3D-BD58-50657331B799}"/>
              </a:ext>
            </a:extLst>
          </p:cNvPr>
          <p:cNvSpPr txBox="1"/>
          <p:nvPr/>
        </p:nvSpPr>
        <p:spPr>
          <a:xfrm>
            <a:off x="9352504" y="2615642"/>
            <a:ext cx="15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carrier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86DBA07-61BF-48DD-B366-1723A9594464}"/>
              </a:ext>
            </a:extLst>
          </p:cNvPr>
          <p:cNvSpPr txBox="1"/>
          <p:nvPr/>
        </p:nvSpPr>
        <p:spPr>
          <a:xfrm>
            <a:off x="5449556" y="1470619"/>
            <a:ext cx="15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collar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597F52C1-43F7-4B49-ACF4-F130B9827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24" y="4067321"/>
            <a:ext cx="9582020" cy="2465549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2CE93F5E-81F7-461A-8C77-4E6BEDDC1B5B}"/>
              </a:ext>
            </a:extLst>
          </p:cNvPr>
          <p:cNvSpPr txBox="1"/>
          <p:nvPr/>
        </p:nvSpPr>
        <p:spPr>
          <a:xfrm>
            <a:off x="7999325" y="4561952"/>
            <a:ext cx="461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2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E2B3D93-7C94-4B63-BE76-971FFB6E576E}"/>
              </a:ext>
            </a:extLst>
          </p:cNvPr>
          <p:cNvSpPr txBox="1"/>
          <p:nvPr/>
        </p:nvSpPr>
        <p:spPr>
          <a:xfrm>
            <a:off x="7999325" y="4981906"/>
            <a:ext cx="461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3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BB990767-6545-421A-90A8-6728C0C444B1}"/>
              </a:ext>
            </a:extLst>
          </p:cNvPr>
          <p:cNvSpPr txBox="1"/>
          <p:nvPr/>
        </p:nvSpPr>
        <p:spPr>
          <a:xfrm>
            <a:off x="7999325" y="5694564"/>
            <a:ext cx="461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5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EA1B3278-BD55-437C-B905-39E58441942A}"/>
              </a:ext>
            </a:extLst>
          </p:cNvPr>
          <p:cNvSpPr txBox="1"/>
          <p:nvPr/>
        </p:nvSpPr>
        <p:spPr>
          <a:xfrm>
            <a:off x="7999325" y="6028693"/>
            <a:ext cx="461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026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5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B9B0D469-D741-4182-B5ED-9E27107ACF2E}"/>
              </a:ext>
            </a:extLst>
          </p:cNvPr>
          <p:cNvSpPr txBox="1"/>
          <p:nvPr/>
        </p:nvSpPr>
        <p:spPr>
          <a:xfrm>
            <a:off x="2771252" y="799395"/>
            <a:ext cx="6649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hlinkClick r:id="rId2"/>
              </a:rPr>
              <a:t>https://wordwall.net/resource/261677/pet-shop</a:t>
            </a:r>
            <a:r>
              <a:rPr lang="hr-HR" sz="2400" dirty="0"/>
              <a:t>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144CBAC-F207-4A6B-AC94-3D55E6848652}"/>
              </a:ext>
            </a:extLst>
          </p:cNvPr>
          <p:cNvSpPr txBox="1"/>
          <p:nvPr/>
        </p:nvSpPr>
        <p:spPr>
          <a:xfrm>
            <a:off x="634720" y="825543"/>
            <a:ext cx="1092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LET’S REVISE!</a:t>
            </a:r>
          </a:p>
          <a:p>
            <a:endParaRPr lang="hr-HR" sz="2400" dirty="0"/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2F4C9B71-1398-44AA-9018-5D1E9EA7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27" y="2118296"/>
            <a:ext cx="2090954" cy="10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8DCFB33-97DC-4909-9E4D-379B1A0303C3}"/>
              </a:ext>
            </a:extLst>
          </p:cNvPr>
          <p:cNvSpPr txBox="1"/>
          <p:nvPr/>
        </p:nvSpPr>
        <p:spPr>
          <a:xfrm>
            <a:off x="1065849" y="3694227"/>
            <a:ext cx="9748911" cy="286232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LEARN MORE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>
                <a:hlinkClick r:id="rId5"/>
              </a:rPr>
              <a:t>https://www.e-sfera.hr/dodatni-digitalni-sadrzaji/e4485cb5-8386-4cfa-8606-1f9ce0aaf803/</a:t>
            </a:r>
            <a:r>
              <a:rPr lang="hr-HR" sz="2400" dirty="0"/>
              <a:t> </a:t>
            </a:r>
          </a:p>
          <a:p>
            <a:pPr algn="ctr"/>
            <a:endParaRPr lang="hr-HR" b="1" dirty="0"/>
          </a:p>
          <a:p>
            <a:pPr algn="ctr"/>
            <a:r>
              <a:rPr lang="hr-HR" sz="2400" b="1" dirty="0"/>
              <a:t>Animals </a:t>
            </a:r>
            <a:r>
              <a:rPr lang="hr-HR" sz="2400" b="1" dirty="0" err="1"/>
              <a:t>with</a:t>
            </a:r>
            <a:r>
              <a:rPr lang="hr-HR" sz="2400" b="1" dirty="0"/>
              <a:t> </a:t>
            </a:r>
            <a:r>
              <a:rPr lang="hr-HR" sz="2400" b="1" dirty="0" err="1"/>
              <a:t>jobs</a:t>
            </a:r>
            <a:endParaRPr lang="hr-HR" sz="2400" b="1" dirty="0"/>
          </a:p>
          <a:p>
            <a:pPr algn="ctr"/>
            <a:br>
              <a:rPr lang="hr-HR" b="1" dirty="0"/>
            </a:b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30141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5674</TotalTime>
  <Words>155</Words>
  <Application>Microsoft Office PowerPoint</Application>
  <PresentationFormat>Widescreen</PresentationFormat>
  <Paragraphs>43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UNIT 7:  On top of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306</cp:revision>
  <dcterms:created xsi:type="dcterms:W3CDTF">2020-09-19T11:02:00Z</dcterms:created>
  <dcterms:modified xsi:type="dcterms:W3CDTF">2022-09-22T12:18:43Z</dcterms:modified>
</cp:coreProperties>
</file>